
<file path=[Content_Types].xml><?xml version="1.0" encoding="utf-8"?>
<Types xmlns="http://schemas.openxmlformats.org/package/2006/content-types"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5" r:id="rId9"/>
    <p:sldId id="266" r:id="rId10"/>
    <p:sldId id="264" r:id="rId11"/>
    <p:sldId id="267" r:id="rId12"/>
    <p:sldId id="268" r:id="rId1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21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31811-9D0C-4FB9-9DEF-E5292A99884A}" type="datetimeFigureOut">
              <a:rPr lang="de-AT" smtClean="0"/>
              <a:t>13.05.2014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74245-7ADD-4FB4-9626-D61DEA1E741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09127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Talgletscher</a:t>
            </a:r>
            <a:r>
              <a:rPr lang="de-AT" baseline="0" dirty="0" smtClean="0"/>
              <a:t> </a:t>
            </a:r>
            <a:r>
              <a:rPr lang="de-AT" dirty="0" smtClean="0"/>
              <a:t>Pasterze um 1930; links: Großglockner; rechts: Johannisberg</a:t>
            </a:r>
          </a:p>
          <a:p>
            <a:r>
              <a:rPr lang="de-AT" dirty="0" smtClean="0"/>
              <a:t>Kärnten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74245-7ADD-4FB4-9626-D61DEA1E7414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59840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 smtClean="0"/>
              <a:t>Dösener</a:t>
            </a:r>
            <a:r>
              <a:rPr lang="de-AT" dirty="0" smtClean="0"/>
              <a:t> Blockgletscher, </a:t>
            </a:r>
            <a:r>
              <a:rPr lang="de-AT" dirty="0" err="1" smtClean="0"/>
              <a:t>Dösental</a:t>
            </a:r>
            <a:r>
              <a:rPr lang="de-AT" dirty="0" smtClean="0"/>
              <a:t>, Kärnten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74245-7ADD-4FB4-9626-D61DEA1E7414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26635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 smtClean="0"/>
              <a:t>Schlatenkees</a:t>
            </a:r>
            <a:r>
              <a:rPr lang="de-AT" dirty="0" smtClean="0"/>
              <a:t>,</a:t>
            </a:r>
            <a:r>
              <a:rPr lang="de-AT" baseline="0" dirty="0" smtClean="0"/>
              <a:t> Talgletscher („Gletscherzunge“ – rechts unten); </a:t>
            </a:r>
            <a:r>
              <a:rPr lang="de-AT" baseline="0" dirty="0" err="1" smtClean="0"/>
              <a:t>Kargletscher</a:t>
            </a:r>
            <a:r>
              <a:rPr lang="de-AT" baseline="0" dirty="0" smtClean="0"/>
              <a:t> (Gletscher links von Talgletscher); Schuttbedeckter Gletscher (Bildmittig – Gletscher zieht sich quer durchs Bild von links nach rechts); Eisbruch (am Beginn Gletscherzunge)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74245-7ADD-4FB4-9626-D61DEA1E7414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49846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Gletscherfloh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74245-7ADD-4FB4-9626-D61DEA1E7414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92026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Gletschertor der Pasterze, 2003; Mitte: Großglockner; Plateau links vom Großglockner: </a:t>
            </a:r>
            <a:r>
              <a:rPr lang="de-AT" dirty="0" err="1" smtClean="0"/>
              <a:t>Adlersruhe</a:t>
            </a:r>
            <a:r>
              <a:rPr lang="de-AT" baseline="0" dirty="0" smtClean="0"/>
              <a:t> mit Erzherzog-Johann-Hütte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74245-7ADD-4FB4-9626-D61DEA1E7414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24404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Anfang Zehrgebiet</a:t>
            </a:r>
            <a:r>
              <a:rPr lang="de-AT" baseline="0" dirty="0" smtClean="0"/>
              <a:t> Pasterze mit BesucherInnen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74245-7ADD-4FB4-9626-D61DEA1E7414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96572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Johannisberg</a:t>
            </a:r>
            <a:r>
              <a:rPr lang="de-AT" baseline="0" dirty="0" smtClean="0"/>
              <a:t> (rechts), Nährgebiet (Plateau) und Zehrgebiet (rechts unten) der Pasterze, Mölltal, Kärnten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74245-7ADD-4FB4-9626-D61DEA1E7414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11319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Unter Gletschereis,</a:t>
            </a:r>
            <a:r>
              <a:rPr lang="de-AT" baseline="0" dirty="0" smtClean="0"/>
              <a:t> Pasterze, 2013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74245-7ADD-4FB4-9626-D61DEA1E7414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39804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Gletscherspalten – </a:t>
            </a:r>
            <a:r>
              <a:rPr lang="de-AT" dirty="0" err="1" smtClean="0"/>
              <a:t>Bockkarkees</a:t>
            </a:r>
            <a:r>
              <a:rPr lang="de-AT" dirty="0" smtClean="0"/>
              <a:t>, </a:t>
            </a:r>
            <a:r>
              <a:rPr lang="de-AT" dirty="0" err="1" smtClean="0"/>
              <a:t>Fuschertal</a:t>
            </a:r>
            <a:r>
              <a:rPr lang="de-AT" dirty="0" smtClean="0"/>
              <a:t>,</a:t>
            </a:r>
            <a:r>
              <a:rPr lang="de-AT" baseline="0" dirty="0" smtClean="0"/>
              <a:t> Salzburg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74245-7ADD-4FB4-9626-D61DEA1E7414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07987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Abseilen</a:t>
            </a:r>
            <a:r>
              <a:rPr lang="de-AT" baseline="0" dirty="0" smtClean="0"/>
              <a:t> in Gletscherspalte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74245-7ADD-4FB4-9626-D61DEA1E7414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28196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 smtClean="0"/>
              <a:t>Kargletscher</a:t>
            </a:r>
            <a:r>
              <a:rPr lang="de-AT" dirty="0" smtClean="0"/>
              <a:t> </a:t>
            </a:r>
            <a:r>
              <a:rPr lang="de-AT" dirty="0" err="1" smtClean="0"/>
              <a:t>Dorferkees</a:t>
            </a:r>
            <a:r>
              <a:rPr lang="de-AT" dirty="0" smtClean="0"/>
              <a:t>, </a:t>
            </a:r>
            <a:r>
              <a:rPr lang="de-AT" dirty="0" err="1" smtClean="0"/>
              <a:t>Dorfertal</a:t>
            </a:r>
            <a:r>
              <a:rPr lang="de-AT" dirty="0" smtClean="0"/>
              <a:t>, Osttirol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74245-7ADD-4FB4-9626-D61DEA1E7414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865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Hanggletscher </a:t>
            </a:r>
            <a:r>
              <a:rPr lang="de-AT" dirty="0" err="1" smtClean="0"/>
              <a:t>Nördl</a:t>
            </a:r>
            <a:r>
              <a:rPr lang="de-AT" dirty="0" smtClean="0"/>
              <a:t>.</a:t>
            </a:r>
            <a:r>
              <a:rPr lang="de-AT" baseline="0" dirty="0" smtClean="0"/>
              <a:t> </a:t>
            </a:r>
            <a:r>
              <a:rPr lang="de-AT" dirty="0" err="1" smtClean="0"/>
              <a:t>Bockkarkees</a:t>
            </a:r>
            <a:r>
              <a:rPr lang="de-AT" dirty="0" smtClean="0"/>
              <a:t>,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Fuschertal</a:t>
            </a:r>
            <a:r>
              <a:rPr lang="de-AT" baseline="0" dirty="0" smtClean="0"/>
              <a:t>, Salzburg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74245-7ADD-4FB4-9626-D61DEA1E7414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61884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83E1-FCBE-40CE-9EB9-11FA22C86AFE}" type="datetimeFigureOut">
              <a:rPr lang="de-AT" smtClean="0"/>
              <a:t>13.05.2014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28F9E-A519-49AA-B8D6-8D85DF6F955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1486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83E1-FCBE-40CE-9EB9-11FA22C86AFE}" type="datetimeFigureOut">
              <a:rPr lang="de-AT" smtClean="0"/>
              <a:t>13.05.2014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28F9E-A519-49AA-B8D6-8D85DF6F955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49892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83E1-FCBE-40CE-9EB9-11FA22C86AFE}" type="datetimeFigureOut">
              <a:rPr lang="de-AT" smtClean="0"/>
              <a:t>13.05.2014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28F9E-A519-49AA-B8D6-8D85DF6F955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8194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83E1-FCBE-40CE-9EB9-11FA22C86AFE}" type="datetimeFigureOut">
              <a:rPr lang="de-AT" smtClean="0"/>
              <a:t>13.05.2014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28F9E-A519-49AA-B8D6-8D85DF6F955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86470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83E1-FCBE-40CE-9EB9-11FA22C86AFE}" type="datetimeFigureOut">
              <a:rPr lang="de-AT" smtClean="0"/>
              <a:t>13.05.2014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28F9E-A519-49AA-B8D6-8D85DF6F955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18371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83E1-FCBE-40CE-9EB9-11FA22C86AFE}" type="datetimeFigureOut">
              <a:rPr lang="de-AT" smtClean="0"/>
              <a:t>13.05.2014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28F9E-A519-49AA-B8D6-8D85DF6F955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49731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83E1-FCBE-40CE-9EB9-11FA22C86AFE}" type="datetimeFigureOut">
              <a:rPr lang="de-AT" smtClean="0"/>
              <a:t>13.05.2014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28F9E-A519-49AA-B8D6-8D85DF6F955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59993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83E1-FCBE-40CE-9EB9-11FA22C86AFE}" type="datetimeFigureOut">
              <a:rPr lang="de-AT" smtClean="0"/>
              <a:t>13.05.2014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28F9E-A519-49AA-B8D6-8D85DF6F955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12950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83E1-FCBE-40CE-9EB9-11FA22C86AFE}" type="datetimeFigureOut">
              <a:rPr lang="de-AT" smtClean="0"/>
              <a:t>13.05.2014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28F9E-A519-49AA-B8D6-8D85DF6F955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15439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83E1-FCBE-40CE-9EB9-11FA22C86AFE}" type="datetimeFigureOut">
              <a:rPr lang="de-AT" smtClean="0"/>
              <a:t>13.05.2014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28F9E-A519-49AA-B8D6-8D85DF6F955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87343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83E1-FCBE-40CE-9EB9-11FA22C86AFE}" type="datetimeFigureOut">
              <a:rPr lang="de-AT" smtClean="0"/>
              <a:t>13.05.2014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28F9E-A519-49AA-B8D6-8D85DF6F955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67603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683E1-FCBE-40CE-9EB9-11FA22C86AFE}" type="datetimeFigureOut">
              <a:rPr lang="de-AT" smtClean="0"/>
              <a:t>13.05.2014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28F9E-A519-49AA-B8D6-8D85DF6F955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69919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wisseduc.ch/glaciers/morteratsch/2011-2012/index-de.html?id=18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344013"/>
            <a:ext cx="9361040" cy="730140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059832" y="1094879"/>
            <a:ext cx="6264696" cy="1470025"/>
          </a:xfrm>
        </p:spPr>
        <p:txBody>
          <a:bodyPr/>
          <a:lstStyle/>
          <a:p>
            <a:r>
              <a:rPr lang="de-AT" dirty="0" smtClean="0"/>
              <a:t>Gletscherreise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3528" y="5445224"/>
            <a:ext cx="6400800" cy="614277"/>
          </a:xfrm>
        </p:spPr>
        <p:txBody>
          <a:bodyPr>
            <a:normAutofit/>
          </a:bodyPr>
          <a:lstStyle/>
          <a:p>
            <a:r>
              <a:rPr lang="de-A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Wie würdest du dich hier fühlen?</a:t>
            </a:r>
            <a:endParaRPr lang="de-A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529" y="521836"/>
            <a:ext cx="2194943" cy="45889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8316416" y="6597352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>
                <a:sym typeface="Symbol"/>
              </a:rPr>
              <a:t>: NPHT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236917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2"/>
            <a:ext cx="9361040" cy="7020780"/>
          </a:xfrm>
        </p:spPr>
      </p:pic>
      <p:sp>
        <p:nvSpPr>
          <p:cNvPr id="5" name="Textfeld 4"/>
          <p:cNvSpPr txBox="1"/>
          <p:nvPr/>
        </p:nvSpPr>
        <p:spPr>
          <a:xfrm>
            <a:off x="35496" y="6608385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>
                <a:sym typeface="Symbol"/>
              </a:rPr>
              <a:t>: NPHT/ K. </a:t>
            </a:r>
            <a:r>
              <a:rPr lang="de-AT" sz="1200" dirty="0" err="1" smtClean="0">
                <a:sym typeface="Symbol"/>
              </a:rPr>
              <a:t>Aichhorn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56493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27384"/>
            <a:ext cx="10297144" cy="6900748"/>
          </a:xfrm>
        </p:spPr>
      </p:pic>
      <p:sp>
        <p:nvSpPr>
          <p:cNvPr id="5" name="Textfeld 4"/>
          <p:cNvSpPr txBox="1"/>
          <p:nvPr/>
        </p:nvSpPr>
        <p:spPr>
          <a:xfrm>
            <a:off x="6516216" y="6536377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>
                <a:solidFill>
                  <a:schemeClr val="bg1"/>
                </a:solidFill>
                <a:sym typeface="Symbol"/>
              </a:rPr>
              <a:t>: </a:t>
            </a:r>
            <a:r>
              <a:rPr lang="de-AT" sz="1200" dirty="0" smtClean="0">
                <a:solidFill>
                  <a:schemeClr val="bg1"/>
                </a:solidFill>
                <a:sym typeface="Symbol"/>
              </a:rPr>
              <a:t>M. </a:t>
            </a:r>
            <a:r>
              <a:rPr lang="de-AT" sz="1200" dirty="0">
                <a:solidFill>
                  <a:schemeClr val="bg1"/>
                </a:solidFill>
                <a:sym typeface="Symbol"/>
              </a:rPr>
              <a:t>Stocker-Waldhuber, IGF/ÖAW</a:t>
            </a:r>
            <a:endParaRPr lang="de-A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89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1026" name="Picture 2" descr="Gletscherfloh, Morteratsch, Bernina, Gletscher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9421" y="-4332"/>
            <a:ext cx="10299933" cy="686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228184" y="6536377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>
                <a:sym typeface="Symbol"/>
              </a:rPr>
              <a:t>: </a:t>
            </a:r>
            <a:r>
              <a:rPr lang="de-AT" sz="1200" dirty="0">
                <a:sym typeface="Symbol"/>
              </a:rPr>
              <a:t>J. </a:t>
            </a:r>
            <a:r>
              <a:rPr lang="de-AT" sz="1200" dirty="0" err="1">
                <a:sym typeface="Symbol"/>
              </a:rPr>
              <a:t>Alean</a:t>
            </a:r>
            <a:r>
              <a:rPr lang="de-AT" sz="1200" dirty="0">
                <a:sym typeface="Symbol"/>
              </a:rPr>
              <a:t> </a:t>
            </a:r>
            <a:r>
              <a:rPr lang="de-AT" sz="1200" dirty="0" smtClean="0">
                <a:sym typeface="Symbol"/>
              </a:rPr>
              <a:t>&amp; </a:t>
            </a:r>
            <a:r>
              <a:rPr lang="de-AT" sz="1200" dirty="0">
                <a:sym typeface="Symbol"/>
              </a:rPr>
              <a:t>M. </a:t>
            </a:r>
            <a:r>
              <a:rPr lang="de-AT" sz="1200" dirty="0" err="1" smtClean="0">
                <a:sym typeface="Symbol"/>
              </a:rPr>
              <a:t>Hambrey</a:t>
            </a:r>
            <a:r>
              <a:rPr lang="de-AT" sz="1200" dirty="0" smtClean="0">
                <a:sym typeface="Symbol"/>
              </a:rPr>
              <a:t>, </a:t>
            </a:r>
            <a:r>
              <a:rPr lang="de-AT" sz="1200" dirty="0" err="1" smtClean="0">
                <a:sym typeface="Symbol"/>
              </a:rPr>
              <a:t>Glaciers</a:t>
            </a:r>
            <a:r>
              <a:rPr lang="de-AT" sz="1200" dirty="0" smtClean="0">
                <a:sym typeface="Symbol"/>
              </a:rPr>
              <a:t> online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2330305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54" y="-27384"/>
            <a:ext cx="10899942" cy="7056784"/>
          </a:xfrm>
        </p:spPr>
      </p:pic>
      <p:sp>
        <p:nvSpPr>
          <p:cNvPr id="5" name="Textfeld 4"/>
          <p:cNvSpPr txBox="1"/>
          <p:nvPr/>
        </p:nvSpPr>
        <p:spPr>
          <a:xfrm>
            <a:off x="8172400" y="6525344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>
                <a:solidFill>
                  <a:schemeClr val="bg1"/>
                </a:solidFill>
                <a:sym typeface="Symbol"/>
              </a:rPr>
              <a:t>: NPHT</a:t>
            </a:r>
            <a:endParaRPr lang="de-A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0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99392"/>
            <a:ext cx="10797826" cy="7200800"/>
          </a:xfrm>
        </p:spPr>
      </p:pic>
      <p:sp>
        <p:nvSpPr>
          <p:cNvPr id="5" name="Textfeld 4"/>
          <p:cNvSpPr txBox="1"/>
          <p:nvPr/>
        </p:nvSpPr>
        <p:spPr>
          <a:xfrm>
            <a:off x="41151" y="6608385"/>
            <a:ext cx="2514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>
                <a:solidFill>
                  <a:schemeClr val="bg1"/>
                </a:solidFill>
                <a:sym typeface="Symbol"/>
              </a:rPr>
              <a:t>: NPHT/ M. Steinthaler </a:t>
            </a:r>
            <a:endParaRPr lang="de-A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55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305" y="-315415"/>
            <a:ext cx="10797825" cy="7200799"/>
          </a:xfrm>
        </p:spPr>
      </p:pic>
      <p:sp>
        <p:nvSpPr>
          <p:cNvPr id="5" name="Textfeld 4"/>
          <p:cNvSpPr txBox="1"/>
          <p:nvPr/>
        </p:nvSpPr>
        <p:spPr>
          <a:xfrm>
            <a:off x="0" y="6536377"/>
            <a:ext cx="27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>
                <a:sym typeface="Symbol"/>
              </a:rPr>
              <a:t>: NPHT/ M. Steinthaler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168688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475" y="-54133"/>
            <a:ext cx="10514003" cy="7011525"/>
          </a:xfrm>
        </p:spPr>
      </p:pic>
      <p:sp>
        <p:nvSpPr>
          <p:cNvPr id="5" name="Textfeld 4"/>
          <p:cNvSpPr txBox="1"/>
          <p:nvPr/>
        </p:nvSpPr>
        <p:spPr>
          <a:xfrm>
            <a:off x="7272808" y="6516052"/>
            <a:ext cx="2627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>
                <a:sym typeface="Symbol"/>
              </a:rPr>
              <a:t>: NPHT/ M. Steinthaler 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422154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10286999" cy="6858000"/>
          </a:xfrm>
        </p:spPr>
      </p:pic>
      <p:sp>
        <p:nvSpPr>
          <p:cNvPr id="5" name="Textfeld 4"/>
          <p:cNvSpPr txBox="1"/>
          <p:nvPr/>
        </p:nvSpPr>
        <p:spPr>
          <a:xfrm>
            <a:off x="7812360" y="6536377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>
                <a:sym typeface="Symbol"/>
              </a:rPr>
              <a:t>: NPHT/ F. Rieder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110680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171400"/>
            <a:ext cx="10909211" cy="7272808"/>
          </a:xfrm>
        </p:spPr>
      </p:pic>
      <p:sp>
        <p:nvSpPr>
          <p:cNvPr id="4" name="Textfeld 3"/>
          <p:cNvSpPr txBox="1"/>
          <p:nvPr/>
        </p:nvSpPr>
        <p:spPr>
          <a:xfrm>
            <a:off x="35496" y="6536377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>
                <a:sym typeface="Symbol"/>
              </a:rPr>
              <a:t>: NPHT/ J. </a:t>
            </a:r>
            <a:r>
              <a:rPr lang="de-AT" sz="1200" dirty="0" err="1" smtClean="0">
                <a:sym typeface="Symbol"/>
              </a:rPr>
              <a:t>Mösslacher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371754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704" y="-5228"/>
            <a:ext cx="11593288" cy="6863227"/>
          </a:xfrm>
        </p:spPr>
      </p:pic>
      <p:sp>
        <p:nvSpPr>
          <p:cNvPr id="5" name="Textfeld 4"/>
          <p:cNvSpPr txBox="1"/>
          <p:nvPr/>
        </p:nvSpPr>
        <p:spPr>
          <a:xfrm>
            <a:off x="6588224" y="6608385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>
                <a:solidFill>
                  <a:schemeClr val="bg1"/>
                </a:solidFill>
                <a:sym typeface="Symbol"/>
              </a:rPr>
              <a:t>: </a:t>
            </a:r>
            <a:r>
              <a:rPr lang="de-AT" sz="1200" dirty="0" smtClean="0">
                <a:solidFill>
                  <a:schemeClr val="bg1"/>
                </a:solidFill>
                <a:sym typeface="Symbol"/>
              </a:rPr>
              <a:t>M. </a:t>
            </a:r>
            <a:r>
              <a:rPr lang="de-AT" sz="1200" dirty="0">
                <a:solidFill>
                  <a:schemeClr val="bg1"/>
                </a:solidFill>
                <a:sym typeface="Symbol"/>
              </a:rPr>
              <a:t>Stocker-Waldhuber, IGF/ÖAW</a:t>
            </a:r>
            <a:endParaRPr lang="de-A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75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3161"/>
            <a:ext cx="10422852" cy="6957392"/>
          </a:xfrm>
        </p:spPr>
      </p:pic>
      <p:sp>
        <p:nvSpPr>
          <p:cNvPr id="6" name="Rechteck 5"/>
          <p:cNvSpPr/>
          <p:nvPr/>
        </p:nvSpPr>
        <p:spPr>
          <a:xfrm>
            <a:off x="47251" y="6518828"/>
            <a:ext cx="13563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200" dirty="0">
                <a:solidFill>
                  <a:schemeClr val="bg1"/>
                </a:solidFill>
                <a:sym typeface="Symbol"/>
              </a:rPr>
              <a:t>: NPHT/ </a:t>
            </a:r>
            <a:r>
              <a:rPr lang="de-AT" sz="1200" dirty="0" smtClean="0">
                <a:solidFill>
                  <a:schemeClr val="bg1"/>
                </a:solidFill>
                <a:sym typeface="Symbol"/>
              </a:rPr>
              <a:t>F. Rieder</a:t>
            </a:r>
            <a:endParaRPr lang="de-A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2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</Words>
  <Application>Microsoft Office PowerPoint</Application>
  <PresentationFormat>Bildschirmpräsentation (4:3)</PresentationFormat>
  <Paragraphs>39</Paragraphs>
  <Slides>12</Slides>
  <Notes>12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3" baseType="lpstr">
      <vt:lpstr>Larissa</vt:lpstr>
      <vt:lpstr>Gletscherreise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Amt der Kärntner Landesregierung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Gletscherreise</dc:title>
  <dc:creator>WATZL Hanna</dc:creator>
  <cp:lastModifiedBy>WATZL Hanna</cp:lastModifiedBy>
  <cp:revision>21</cp:revision>
  <dcterms:created xsi:type="dcterms:W3CDTF">2014-04-03T11:25:42Z</dcterms:created>
  <dcterms:modified xsi:type="dcterms:W3CDTF">2014-05-13T11:38:40Z</dcterms:modified>
</cp:coreProperties>
</file>